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84"/>
    <p:restoredTop sz="94648"/>
  </p:normalViewPr>
  <p:slideViewPr>
    <p:cSldViewPr snapToGrid="0" snapToObjects="1">
      <p:cViewPr varScale="1">
        <p:scale>
          <a:sx n="100" d="100"/>
          <a:sy n="100" d="100"/>
        </p:scale>
        <p:origin x="16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2C9DA-A15E-4FB4-A505-712F976330B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D360F3A-14C3-41B5-92AD-300428DFA21D}">
      <dgm:prSet/>
      <dgm:spPr/>
      <dgm:t>
        <a:bodyPr/>
        <a:lstStyle/>
        <a:p>
          <a:r>
            <a:rPr lang="es-CL"/>
            <a:t>Diagnóstico</a:t>
          </a:r>
          <a:endParaRPr lang="en-US"/>
        </a:p>
      </dgm:t>
    </dgm:pt>
    <dgm:pt modelId="{34373178-D1A7-4B75-9180-2CB00DF56EB2}" type="parTrans" cxnId="{66153654-F75E-4AA8-B5B2-80E9EB896A7F}">
      <dgm:prSet/>
      <dgm:spPr/>
      <dgm:t>
        <a:bodyPr/>
        <a:lstStyle/>
        <a:p>
          <a:endParaRPr lang="en-US"/>
        </a:p>
      </dgm:t>
    </dgm:pt>
    <dgm:pt modelId="{5D51ACBD-C4A9-43B2-81C6-20D4B7C63F2E}" type="sibTrans" cxnId="{66153654-F75E-4AA8-B5B2-80E9EB896A7F}">
      <dgm:prSet/>
      <dgm:spPr/>
      <dgm:t>
        <a:bodyPr/>
        <a:lstStyle/>
        <a:p>
          <a:endParaRPr lang="en-US"/>
        </a:p>
      </dgm:t>
    </dgm:pt>
    <dgm:pt modelId="{81CD4358-9FA5-4465-95A6-73141F655342}">
      <dgm:prSet/>
      <dgm:spPr/>
      <dgm:t>
        <a:bodyPr/>
        <a:lstStyle/>
        <a:p>
          <a:r>
            <a:rPr lang="es-CL"/>
            <a:t>Línea base</a:t>
          </a:r>
          <a:endParaRPr lang="en-US"/>
        </a:p>
      </dgm:t>
    </dgm:pt>
    <dgm:pt modelId="{5638B8FB-69BE-422E-A214-615BAAE1498E}" type="parTrans" cxnId="{A5BAF76A-4636-4774-81C1-43EE31F851B7}">
      <dgm:prSet/>
      <dgm:spPr/>
      <dgm:t>
        <a:bodyPr/>
        <a:lstStyle/>
        <a:p>
          <a:endParaRPr lang="en-US"/>
        </a:p>
      </dgm:t>
    </dgm:pt>
    <dgm:pt modelId="{B07970C7-128F-4EB3-940A-BC825506CA0A}" type="sibTrans" cxnId="{A5BAF76A-4636-4774-81C1-43EE31F851B7}">
      <dgm:prSet/>
      <dgm:spPr/>
      <dgm:t>
        <a:bodyPr/>
        <a:lstStyle/>
        <a:p>
          <a:endParaRPr lang="en-US"/>
        </a:p>
      </dgm:t>
    </dgm:pt>
    <dgm:pt modelId="{60E17C01-90B8-4EBE-9BAE-EDA62B77EE89}">
      <dgm:prSet/>
      <dgm:spPr/>
      <dgm:t>
        <a:bodyPr/>
        <a:lstStyle/>
        <a:p>
          <a:r>
            <a:rPr lang="es-CL"/>
            <a:t>Diseño</a:t>
          </a:r>
          <a:endParaRPr lang="en-US"/>
        </a:p>
      </dgm:t>
    </dgm:pt>
    <dgm:pt modelId="{A5BB3710-B31B-4A74-BDB2-859D32BC8B44}" type="parTrans" cxnId="{23B298D4-97F4-4A53-ABF4-F8F91913655C}">
      <dgm:prSet/>
      <dgm:spPr/>
      <dgm:t>
        <a:bodyPr/>
        <a:lstStyle/>
        <a:p>
          <a:endParaRPr lang="en-US"/>
        </a:p>
      </dgm:t>
    </dgm:pt>
    <dgm:pt modelId="{9DE8FF36-BFA3-41A3-B39C-D3650527666C}" type="sibTrans" cxnId="{23B298D4-97F4-4A53-ABF4-F8F91913655C}">
      <dgm:prSet/>
      <dgm:spPr/>
      <dgm:t>
        <a:bodyPr/>
        <a:lstStyle/>
        <a:p>
          <a:endParaRPr lang="en-US"/>
        </a:p>
      </dgm:t>
    </dgm:pt>
    <dgm:pt modelId="{16D4FFD3-1172-B841-8980-DDAB80DCFD86}" type="pres">
      <dgm:prSet presAssocID="{CF02C9DA-A15E-4FB4-A505-712F976330BC}" presName="linear" presStyleCnt="0">
        <dgm:presLayoutVars>
          <dgm:animLvl val="lvl"/>
          <dgm:resizeHandles val="exact"/>
        </dgm:presLayoutVars>
      </dgm:prSet>
      <dgm:spPr/>
    </dgm:pt>
    <dgm:pt modelId="{37549A0E-9CA9-FD48-AD4C-DFC0A7C04F26}" type="pres">
      <dgm:prSet presAssocID="{6D360F3A-14C3-41B5-92AD-300428DFA21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C9A661-5581-2F4C-86C8-20FE1194499A}" type="pres">
      <dgm:prSet presAssocID="{5D51ACBD-C4A9-43B2-81C6-20D4B7C63F2E}" presName="spacer" presStyleCnt="0"/>
      <dgm:spPr/>
    </dgm:pt>
    <dgm:pt modelId="{65C728B6-04C9-E14C-97ED-B5FED2BDEA3D}" type="pres">
      <dgm:prSet presAssocID="{81CD4358-9FA5-4465-95A6-73141F6553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D0C781-DA62-1C45-B76F-B9B004383747}" type="pres">
      <dgm:prSet presAssocID="{B07970C7-128F-4EB3-940A-BC825506CA0A}" presName="spacer" presStyleCnt="0"/>
      <dgm:spPr/>
    </dgm:pt>
    <dgm:pt modelId="{CDB337BE-155A-0940-ADB4-1B45A54CBA4D}" type="pres">
      <dgm:prSet presAssocID="{60E17C01-90B8-4EBE-9BAE-EDA62B77EE8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7FD7B4A-5E16-E44B-A7A7-D9478C4B3660}" type="presOf" srcId="{60E17C01-90B8-4EBE-9BAE-EDA62B77EE89}" destId="{CDB337BE-155A-0940-ADB4-1B45A54CBA4D}" srcOrd="0" destOrd="0" presId="urn:microsoft.com/office/officeart/2005/8/layout/vList2"/>
    <dgm:cxn modelId="{628B374F-5DCD-984F-9CEA-3BFEFBD1C8A1}" type="presOf" srcId="{81CD4358-9FA5-4465-95A6-73141F655342}" destId="{65C728B6-04C9-E14C-97ED-B5FED2BDEA3D}" srcOrd="0" destOrd="0" presId="urn:microsoft.com/office/officeart/2005/8/layout/vList2"/>
    <dgm:cxn modelId="{66153654-F75E-4AA8-B5B2-80E9EB896A7F}" srcId="{CF02C9DA-A15E-4FB4-A505-712F976330BC}" destId="{6D360F3A-14C3-41B5-92AD-300428DFA21D}" srcOrd="0" destOrd="0" parTransId="{34373178-D1A7-4B75-9180-2CB00DF56EB2}" sibTransId="{5D51ACBD-C4A9-43B2-81C6-20D4B7C63F2E}"/>
    <dgm:cxn modelId="{A5BAF76A-4636-4774-81C1-43EE31F851B7}" srcId="{CF02C9DA-A15E-4FB4-A505-712F976330BC}" destId="{81CD4358-9FA5-4465-95A6-73141F655342}" srcOrd="1" destOrd="0" parTransId="{5638B8FB-69BE-422E-A214-615BAAE1498E}" sibTransId="{B07970C7-128F-4EB3-940A-BC825506CA0A}"/>
    <dgm:cxn modelId="{35A7F1B0-78DE-F445-9DB6-2F9E65E1E5C8}" type="presOf" srcId="{CF02C9DA-A15E-4FB4-A505-712F976330BC}" destId="{16D4FFD3-1172-B841-8980-DDAB80DCFD86}" srcOrd="0" destOrd="0" presId="urn:microsoft.com/office/officeart/2005/8/layout/vList2"/>
    <dgm:cxn modelId="{D3CE87C6-A8BA-3C4D-9057-2A1893EC1E23}" type="presOf" srcId="{6D360F3A-14C3-41B5-92AD-300428DFA21D}" destId="{37549A0E-9CA9-FD48-AD4C-DFC0A7C04F26}" srcOrd="0" destOrd="0" presId="urn:microsoft.com/office/officeart/2005/8/layout/vList2"/>
    <dgm:cxn modelId="{23B298D4-97F4-4A53-ABF4-F8F91913655C}" srcId="{CF02C9DA-A15E-4FB4-A505-712F976330BC}" destId="{60E17C01-90B8-4EBE-9BAE-EDA62B77EE89}" srcOrd="2" destOrd="0" parTransId="{A5BB3710-B31B-4A74-BDB2-859D32BC8B44}" sibTransId="{9DE8FF36-BFA3-41A3-B39C-D3650527666C}"/>
    <dgm:cxn modelId="{EC50ECFD-CB3B-5F4A-A11A-2E7A53674105}" type="presParOf" srcId="{16D4FFD3-1172-B841-8980-DDAB80DCFD86}" destId="{37549A0E-9CA9-FD48-AD4C-DFC0A7C04F26}" srcOrd="0" destOrd="0" presId="urn:microsoft.com/office/officeart/2005/8/layout/vList2"/>
    <dgm:cxn modelId="{716DF625-FA22-CB4B-BD6A-29234D3022DB}" type="presParOf" srcId="{16D4FFD3-1172-B841-8980-DDAB80DCFD86}" destId="{B9C9A661-5581-2F4C-86C8-20FE1194499A}" srcOrd="1" destOrd="0" presId="urn:microsoft.com/office/officeart/2005/8/layout/vList2"/>
    <dgm:cxn modelId="{F5CA4058-E368-4D4A-903C-2654B619AAB0}" type="presParOf" srcId="{16D4FFD3-1172-B841-8980-DDAB80DCFD86}" destId="{65C728B6-04C9-E14C-97ED-B5FED2BDEA3D}" srcOrd="2" destOrd="0" presId="urn:microsoft.com/office/officeart/2005/8/layout/vList2"/>
    <dgm:cxn modelId="{6CF2169A-C018-3A45-82D9-5EBCFDCBF2D7}" type="presParOf" srcId="{16D4FFD3-1172-B841-8980-DDAB80DCFD86}" destId="{70D0C781-DA62-1C45-B76F-B9B004383747}" srcOrd="3" destOrd="0" presId="urn:microsoft.com/office/officeart/2005/8/layout/vList2"/>
    <dgm:cxn modelId="{6B64566E-056F-1A4F-BED9-4F26A0E0F620}" type="presParOf" srcId="{16D4FFD3-1172-B841-8980-DDAB80DCFD86}" destId="{CDB337BE-155A-0940-ADB4-1B45A54CBA4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16EC13-DCCB-4F30-B2C7-F4D3051BC93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ADC3962-2E52-4883-A036-0D695429AABE}">
      <dgm:prSet/>
      <dgm:spPr/>
      <dgm:t>
        <a:bodyPr/>
        <a:lstStyle/>
        <a:p>
          <a:r>
            <a:rPr lang="es-CL"/>
            <a:t>Seguimiento</a:t>
          </a:r>
          <a:endParaRPr lang="en-US"/>
        </a:p>
      </dgm:t>
    </dgm:pt>
    <dgm:pt modelId="{3DC1EACC-A80C-429A-9F17-CC2C311C6058}" type="parTrans" cxnId="{5B0CB718-3DCC-435D-B2C1-1DE38186B1D8}">
      <dgm:prSet/>
      <dgm:spPr/>
      <dgm:t>
        <a:bodyPr/>
        <a:lstStyle/>
        <a:p>
          <a:endParaRPr lang="en-US"/>
        </a:p>
      </dgm:t>
    </dgm:pt>
    <dgm:pt modelId="{BBEC8903-0B43-4173-BA63-7E12DA246C0C}" type="sibTrans" cxnId="{5B0CB718-3DCC-435D-B2C1-1DE38186B1D8}">
      <dgm:prSet/>
      <dgm:spPr/>
      <dgm:t>
        <a:bodyPr/>
        <a:lstStyle/>
        <a:p>
          <a:endParaRPr lang="en-US"/>
        </a:p>
      </dgm:t>
    </dgm:pt>
    <dgm:pt modelId="{13560EF3-6B05-4358-8A3A-8E0C2F0524BC}">
      <dgm:prSet/>
      <dgm:spPr/>
      <dgm:t>
        <a:bodyPr/>
        <a:lstStyle/>
        <a:p>
          <a:r>
            <a:rPr lang="es-CL"/>
            <a:t>Gestión</a:t>
          </a:r>
          <a:endParaRPr lang="en-US"/>
        </a:p>
      </dgm:t>
    </dgm:pt>
    <dgm:pt modelId="{CBE3EB72-0856-4CEA-A70F-3A3CC590AF16}" type="parTrans" cxnId="{BDF65E52-7FAA-4657-A34C-DD4DDF6D7284}">
      <dgm:prSet/>
      <dgm:spPr/>
      <dgm:t>
        <a:bodyPr/>
        <a:lstStyle/>
        <a:p>
          <a:endParaRPr lang="en-US"/>
        </a:p>
      </dgm:t>
    </dgm:pt>
    <dgm:pt modelId="{944ADE89-B496-4F3F-A78A-AC6F06149C27}" type="sibTrans" cxnId="{BDF65E52-7FAA-4657-A34C-DD4DDF6D7284}">
      <dgm:prSet/>
      <dgm:spPr/>
      <dgm:t>
        <a:bodyPr/>
        <a:lstStyle/>
        <a:p>
          <a:endParaRPr lang="en-US"/>
        </a:p>
      </dgm:t>
    </dgm:pt>
    <dgm:pt modelId="{70D7B638-7B20-489A-8AB1-7CDA3FD0DACE}">
      <dgm:prSet/>
      <dgm:spPr/>
      <dgm:t>
        <a:bodyPr/>
        <a:lstStyle/>
        <a:p>
          <a:r>
            <a:rPr lang="es-CL"/>
            <a:t>Diseño - adaptación</a:t>
          </a:r>
          <a:endParaRPr lang="en-US"/>
        </a:p>
      </dgm:t>
    </dgm:pt>
    <dgm:pt modelId="{559E24E1-9C6D-4FA3-BDC6-7C8A25F0D609}" type="parTrans" cxnId="{0D06EBD7-0BA3-4938-B72F-9EDD1DE84651}">
      <dgm:prSet/>
      <dgm:spPr/>
      <dgm:t>
        <a:bodyPr/>
        <a:lstStyle/>
        <a:p>
          <a:endParaRPr lang="en-US"/>
        </a:p>
      </dgm:t>
    </dgm:pt>
    <dgm:pt modelId="{03A1DA51-E507-4783-BB79-42C28EA41B54}" type="sibTrans" cxnId="{0D06EBD7-0BA3-4938-B72F-9EDD1DE84651}">
      <dgm:prSet/>
      <dgm:spPr/>
      <dgm:t>
        <a:bodyPr/>
        <a:lstStyle/>
        <a:p>
          <a:endParaRPr lang="en-US"/>
        </a:p>
      </dgm:t>
    </dgm:pt>
    <dgm:pt modelId="{A6F6F7F8-9CE3-7845-990C-1195FF438140}" type="pres">
      <dgm:prSet presAssocID="{FB16EC13-DCCB-4F30-B2C7-F4D3051BC934}" presName="linear" presStyleCnt="0">
        <dgm:presLayoutVars>
          <dgm:animLvl val="lvl"/>
          <dgm:resizeHandles val="exact"/>
        </dgm:presLayoutVars>
      </dgm:prSet>
      <dgm:spPr/>
    </dgm:pt>
    <dgm:pt modelId="{32F35B76-DB57-4C4E-A46E-485914BA632E}" type="pres">
      <dgm:prSet presAssocID="{6ADC3962-2E52-4883-A036-0D695429AA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AD7921-91C4-5A45-BFE0-8B8380FC8815}" type="pres">
      <dgm:prSet presAssocID="{BBEC8903-0B43-4173-BA63-7E12DA246C0C}" presName="spacer" presStyleCnt="0"/>
      <dgm:spPr/>
    </dgm:pt>
    <dgm:pt modelId="{6F9719D8-4B2A-E349-AC7A-1B72AC4F8293}" type="pres">
      <dgm:prSet presAssocID="{13560EF3-6B05-4358-8A3A-8E0C2F0524B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D952D9-1B36-184D-B805-F1229FD6F8BA}" type="pres">
      <dgm:prSet presAssocID="{944ADE89-B496-4F3F-A78A-AC6F06149C27}" presName="spacer" presStyleCnt="0"/>
      <dgm:spPr/>
    </dgm:pt>
    <dgm:pt modelId="{3F1233D5-20C4-C049-BD5D-7C9B482161A1}" type="pres">
      <dgm:prSet presAssocID="{70D7B638-7B20-489A-8AB1-7CDA3FD0DA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B0CB718-3DCC-435D-B2C1-1DE38186B1D8}" srcId="{FB16EC13-DCCB-4F30-B2C7-F4D3051BC934}" destId="{6ADC3962-2E52-4883-A036-0D695429AABE}" srcOrd="0" destOrd="0" parTransId="{3DC1EACC-A80C-429A-9F17-CC2C311C6058}" sibTransId="{BBEC8903-0B43-4173-BA63-7E12DA246C0C}"/>
    <dgm:cxn modelId="{ADF66426-73C9-8E41-A241-CBCDFD5E4CFE}" type="presOf" srcId="{70D7B638-7B20-489A-8AB1-7CDA3FD0DACE}" destId="{3F1233D5-20C4-C049-BD5D-7C9B482161A1}" srcOrd="0" destOrd="0" presId="urn:microsoft.com/office/officeart/2005/8/layout/vList2"/>
    <dgm:cxn modelId="{2FBBF938-7649-604C-A42B-396CD4714752}" type="presOf" srcId="{13560EF3-6B05-4358-8A3A-8E0C2F0524BC}" destId="{6F9719D8-4B2A-E349-AC7A-1B72AC4F8293}" srcOrd="0" destOrd="0" presId="urn:microsoft.com/office/officeart/2005/8/layout/vList2"/>
    <dgm:cxn modelId="{BDF65E52-7FAA-4657-A34C-DD4DDF6D7284}" srcId="{FB16EC13-DCCB-4F30-B2C7-F4D3051BC934}" destId="{13560EF3-6B05-4358-8A3A-8E0C2F0524BC}" srcOrd="1" destOrd="0" parTransId="{CBE3EB72-0856-4CEA-A70F-3A3CC590AF16}" sibTransId="{944ADE89-B496-4F3F-A78A-AC6F06149C27}"/>
    <dgm:cxn modelId="{EB7BA484-BE08-274A-A00C-C11266DB2DC5}" type="presOf" srcId="{6ADC3962-2E52-4883-A036-0D695429AABE}" destId="{32F35B76-DB57-4C4E-A46E-485914BA632E}" srcOrd="0" destOrd="0" presId="urn:microsoft.com/office/officeart/2005/8/layout/vList2"/>
    <dgm:cxn modelId="{A6B06EC6-1E4B-C741-9C54-F346485C0131}" type="presOf" srcId="{FB16EC13-DCCB-4F30-B2C7-F4D3051BC934}" destId="{A6F6F7F8-9CE3-7845-990C-1195FF438140}" srcOrd="0" destOrd="0" presId="urn:microsoft.com/office/officeart/2005/8/layout/vList2"/>
    <dgm:cxn modelId="{0D06EBD7-0BA3-4938-B72F-9EDD1DE84651}" srcId="{FB16EC13-DCCB-4F30-B2C7-F4D3051BC934}" destId="{70D7B638-7B20-489A-8AB1-7CDA3FD0DACE}" srcOrd="2" destOrd="0" parTransId="{559E24E1-9C6D-4FA3-BDC6-7C8A25F0D609}" sibTransId="{03A1DA51-E507-4783-BB79-42C28EA41B54}"/>
    <dgm:cxn modelId="{7991DF98-9690-A749-A2BC-D0A141C63172}" type="presParOf" srcId="{A6F6F7F8-9CE3-7845-990C-1195FF438140}" destId="{32F35B76-DB57-4C4E-A46E-485914BA632E}" srcOrd="0" destOrd="0" presId="urn:microsoft.com/office/officeart/2005/8/layout/vList2"/>
    <dgm:cxn modelId="{1629F0A7-F600-B141-A8D5-F6F5979E0996}" type="presParOf" srcId="{A6F6F7F8-9CE3-7845-990C-1195FF438140}" destId="{72AD7921-91C4-5A45-BFE0-8B8380FC8815}" srcOrd="1" destOrd="0" presId="urn:microsoft.com/office/officeart/2005/8/layout/vList2"/>
    <dgm:cxn modelId="{B2A88B31-7223-2544-8C27-B03200BFFBF3}" type="presParOf" srcId="{A6F6F7F8-9CE3-7845-990C-1195FF438140}" destId="{6F9719D8-4B2A-E349-AC7A-1B72AC4F8293}" srcOrd="2" destOrd="0" presId="urn:microsoft.com/office/officeart/2005/8/layout/vList2"/>
    <dgm:cxn modelId="{97F414D9-5285-6C4C-887D-F7A13945456E}" type="presParOf" srcId="{A6F6F7F8-9CE3-7845-990C-1195FF438140}" destId="{7ED952D9-1B36-184D-B805-F1229FD6F8BA}" srcOrd="3" destOrd="0" presId="urn:microsoft.com/office/officeart/2005/8/layout/vList2"/>
    <dgm:cxn modelId="{366BA64C-8085-074F-BA48-B8AF8A38FCD1}" type="presParOf" srcId="{A6F6F7F8-9CE3-7845-990C-1195FF438140}" destId="{3F1233D5-20C4-C049-BD5D-7C9B482161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CE873E-DEE7-4EC9-A87F-82C28C21AE3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9478148-4C73-4967-A766-B05DF7B17BFD}">
      <dgm:prSet/>
      <dgm:spPr/>
      <dgm:t>
        <a:bodyPr/>
        <a:lstStyle/>
        <a:p>
          <a:r>
            <a:rPr lang="es-CL"/>
            <a:t>Productos</a:t>
          </a:r>
          <a:endParaRPr lang="en-US"/>
        </a:p>
      </dgm:t>
    </dgm:pt>
    <dgm:pt modelId="{1F00F21F-F366-4F78-A39E-A7DB0D0BDB8E}" type="parTrans" cxnId="{310B0681-81AB-42A9-90D2-8D1A81434216}">
      <dgm:prSet/>
      <dgm:spPr/>
      <dgm:t>
        <a:bodyPr/>
        <a:lstStyle/>
        <a:p>
          <a:endParaRPr lang="en-US"/>
        </a:p>
      </dgm:t>
    </dgm:pt>
    <dgm:pt modelId="{8437D213-DA45-4B47-933F-59DA42FBD990}" type="sibTrans" cxnId="{310B0681-81AB-42A9-90D2-8D1A81434216}">
      <dgm:prSet/>
      <dgm:spPr/>
      <dgm:t>
        <a:bodyPr/>
        <a:lstStyle/>
        <a:p>
          <a:endParaRPr lang="en-US"/>
        </a:p>
      </dgm:t>
    </dgm:pt>
    <dgm:pt modelId="{10AEFE9C-4F2F-4ED8-A2FF-DE0D8828170B}">
      <dgm:prSet/>
      <dgm:spPr/>
      <dgm:t>
        <a:bodyPr/>
        <a:lstStyle/>
        <a:p>
          <a:r>
            <a:rPr lang="es-CL"/>
            <a:t>Resultados</a:t>
          </a:r>
          <a:endParaRPr lang="en-US"/>
        </a:p>
      </dgm:t>
    </dgm:pt>
    <dgm:pt modelId="{65ED261B-C824-49DE-928D-D9A9E3BBE9DE}" type="parTrans" cxnId="{0E75C2A1-2FE8-4541-93B2-2DD848F54255}">
      <dgm:prSet/>
      <dgm:spPr/>
      <dgm:t>
        <a:bodyPr/>
        <a:lstStyle/>
        <a:p>
          <a:endParaRPr lang="en-US"/>
        </a:p>
      </dgm:t>
    </dgm:pt>
    <dgm:pt modelId="{C793FFCB-71D1-4E40-B4F7-0BAC583BD3CE}" type="sibTrans" cxnId="{0E75C2A1-2FE8-4541-93B2-2DD848F54255}">
      <dgm:prSet/>
      <dgm:spPr/>
      <dgm:t>
        <a:bodyPr/>
        <a:lstStyle/>
        <a:p>
          <a:endParaRPr lang="en-US"/>
        </a:p>
      </dgm:t>
    </dgm:pt>
    <dgm:pt modelId="{906D12F6-BEE7-4CCE-8DD8-4C8B8EEDD23C}">
      <dgm:prSet/>
      <dgm:spPr/>
      <dgm:t>
        <a:bodyPr/>
        <a:lstStyle/>
        <a:p>
          <a:r>
            <a:rPr lang="es-CL"/>
            <a:t>Impactos: estudios experimentales.</a:t>
          </a:r>
          <a:endParaRPr lang="en-US"/>
        </a:p>
      </dgm:t>
    </dgm:pt>
    <dgm:pt modelId="{D902F8C2-E33B-4D95-A87F-D6D6C94C5C47}" type="parTrans" cxnId="{7E8E9B86-B360-4496-9762-87AB638E21D2}">
      <dgm:prSet/>
      <dgm:spPr/>
      <dgm:t>
        <a:bodyPr/>
        <a:lstStyle/>
        <a:p>
          <a:endParaRPr lang="en-US"/>
        </a:p>
      </dgm:t>
    </dgm:pt>
    <dgm:pt modelId="{27F92FAA-8DB2-461C-8BB3-44F6AD7B0373}" type="sibTrans" cxnId="{7E8E9B86-B360-4496-9762-87AB638E21D2}">
      <dgm:prSet/>
      <dgm:spPr/>
      <dgm:t>
        <a:bodyPr/>
        <a:lstStyle/>
        <a:p>
          <a:endParaRPr lang="en-US"/>
        </a:p>
      </dgm:t>
    </dgm:pt>
    <dgm:pt modelId="{85A7AC8E-180B-45CE-860F-9520994E26FD}">
      <dgm:prSet/>
      <dgm:spPr/>
      <dgm:t>
        <a:bodyPr/>
        <a:lstStyle/>
        <a:p>
          <a:r>
            <a:rPr lang="es-CL"/>
            <a:t>Satisfacción</a:t>
          </a:r>
          <a:endParaRPr lang="en-US"/>
        </a:p>
      </dgm:t>
    </dgm:pt>
    <dgm:pt modelId="{9CFA008F-4C83-4235-B5C0-99E498C5D817}" type="parTrans" cxnId="{5F5E8948-23E1-4C48-A4AC-E428AE6E879C}">
      <dgm:prSet/>
      <dgm:spPr/>
      <dgm:t>
        <a:bodyPr/>
        <a:lstStyle/>
        <a:p>
          <a:endParaRPr lang="en-US"/>
        </a:p>
      </dgm:t>
    </dgm:pt>
    <dgm:pt modelId="{BAE626F3-37C4-488D-984B-089EE41B2652}" type="sibTrans" cxnId="{5F5E8948-23E1-4C48-A4AC-E428AE6E879C}">
      <dgm:prSet/>
      <dgm:spPr/>
      <dgm:t>
        <a:bodyPr/>
        <a:lstStyle/>
        <a:p>
          <a:endParaRPr lang="en-US"/>
        </a:p>
      </dgm:t>
    </dgm:pt>
    <dgm:pt modelId="{D3EE6CCC-773C-4613-8BED-202FCDA9C0F3}">
      <dgm:prSet/>
      <dgm:spPr/>
      <dgm:t>
        <a:bodyPr/>
        <a:lstStyle/>
        <a:p>
          <a:r>
            <a:rPr lang="es-CL"/>
            <a:t>Sistematización</a:t>
          </a:r>
          <a:endParaRPr lang="en-US"/>
        </a:p>
      </dgm:t>
    </dgm:pt>
    <dgm:pt modelId="{925C1A2E-9B7E-49BA-AD69-09C4530B6BFD}" type="parTrans" cxnId="{613D32B6-CBD3-4E25-B472-6D1567ACD3FF}">
      <dgm:prSet/>
      <dgm:spPr/>
      <dgm:t>
        <a:bodyPr/>
        <a:lstStyle/>
        <a:p>
          <a:endParaRPr lang="en-US"/>
        </a:p>
      </dgm:t>
    </dgm:pt>
    <dgm:pt modelId="{2FDA0B61-9821-4619-8E65-A038293E7C5B}" type="sibTrans" cxnId="{613D32B6-CBD3-4E25-B472-6D1567ACD3FF}">
      <dgm:prSet/>
      <dgm:spPr/>
      <dgm:t>
        <a:bodyPr/>
        <a:lstStyle/>
        <a:p>
          <a:endParaRPr lang="en-US"/>
        </a:p>
      </dgm:t>
    </dgm:pt>
    <dgm:pt modelId="{7736E9A8-D07F-F443-9DA3-ACAA49A657C9}" type="pres">
      <dgm:prSet presAssocID="{FECE873E-DEE7-4EC9-A87F-82C28C21AE36}" presName="linear" presStyleCnt="0">
        <dgm:presLayoutVars>
          <dgm:animLvl val="lvl"/>
          <dgm:resizeHandles val="exact"/>
        </dgm:presLayoutVars>
      </dgm:prSet>
      <dgm:spPr/>
    </dgm:pt>
    <dgm:pt modelId="{7B4E32E1-2921-3A46-94AD-0CDCF294E65D}" type="pres">
      <dgm:prSet presAssocID="{E9478148-4C73-4967-A766-B05DF7B17BF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D93DF57-1726-0640-A2EB-41F016A817CA}" type="pres">
      <dgm:prSet presAssocID="{8437D213-DA45-4B47-933F-59DA42FBD990}" presName="spacer" presStyleCnt="0"/>
      <dgm:spPr/>
    </dgm:pt>
    <dgm:pt modelId="{A862DE47-A209-6747-AC44-713B502C21FE}" type="pres">
      <dgm:prSet presAssocID="{10AEFE9C-4F2F-4ED8-A2FF-DE0D8828170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D41282D-D5EE-4D40-A773-7AE0FC8A3662}" type="pres">
      <dgm:prSet presAssocID="{C793FFCB-71D1-4E40-B4F7-0BAC583BD3CE}" presName="spacer" presStyleCnt="0"/>
      <dgm:spPr/>
    </dgm:pt>
    <dgm:pt modelId="{109F47F2-D8A2-0E4A-9BB3-9600B0C416DA}" type="pres">
      <dgm:prSet presAssocID="{906D12F6-BEE7-4CCE-8DD8-4C8B8EEDD23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5515642-C31C-B841-B279-B077163DC112}" type="pres">
      <dgm:prSet presAssocID="{27F92FAA-8DB2-461C-8BB3-44F6AD7B0373}" presName="spacer" presStyleCnt="0"/>
      <dgm:spPr/>
    </dgm:pt>
    <dgm:pt modelId="{BDE8C441-D464-E742-A1FC-65E5E1B674FF}" type="pres">
      <dgm:prSet presAssocID="{85A7AC8E-180B-45CE-860F-9520994E26F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ED81DA3-60FD-6C4E-8EE1-1DE476FB7C32}" type="pres">
      <dgm:prSet presAssocID="{BAE626F3-37C4-488D-984B-089EE41B2652}" presName="spacer" presStyleCnt="0"/>
      <dgm:spPr/>
    </dgm:pt>
    <dgm:pt modelId="{45922719-6CDC-7947-A1E8-9D5E00BD45A2}" type="pres">
      <dgm:prSet presAssocID="{D3EE6CCC-773C-4613-8BED-202FCDA9C0F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378BE1B-E366-A84D-B921-7B29E9ABB87A}" type="presOf" srcId="{906D12F6-BEE7-4CCE-8DD8-4C8B8EEDD23C}" destId="{109F47F2-D8A2-0E4A-9BB3-9600B0C416DA}" srcOrd="0" destOrd="0" presId="urn:microsoft.com/office/officeart/2005/8/layout/vList2"/>
    <dgm:cxn modelId="{4D515B40-D851-BF43-9F70-FDEF5ED1012B}" type="presOf" srcId="{85A7AC8E-180B-45CE-860F-9520994E26FD}" destId="{BDE8C441-D464-E742-A1FC-65E5E1B674FF}" srcOrd="0" destOrd="0" presId="urn:microsoft.com/office/officeart/2005/8/layout/vList2"/>
    <dgm:cxn modelId="{5F5E8948-23E1-4C48-A4AC-E428AE6E879C}" srcId="{FECE873E-DEE7-4EC9-A87F-82C28C21AE36}" destId="{85A7AC8E-180B-45CE-860F-9520994E26FD}" srcOrd="3" destOrd="0" parTransId="{9CFA008F-4C83-4235-B5C0-99E498C5D817}" sibTransId="{BAE626F3-37C4-488D-984B-089EE41B2652}"/>
    <dgm:cxn modelId="{5386456E-D4C4-1C47-8E1D-F3BDFF8E60E8}" type="presOf" srcId="{D3EE6CCC-773C-4613-8BED-202FCDA9C0F3}" destId="{45922719-6CDC-7947-A1E8-9D5E00BD45A2}" srcOrd="0" destOrd="0" presId="urn:microsoft.com/office/officeart/2005/8/layout/vList2"/>
    <dgm:cxn modelId="{310B0681-81AB-42A9-90D2-8D1A81434216}" srcId="{FECE873E-DEE7-4EC9-A87F-82C28C21AE36}" destId="{E9478148-4C73-4967-A766-B05DF7B17BFD}" srcOrd="0" destOrd="0" parTransId="{1F00F21F-F366-4F78-A39E-A7DB0D0BDB8E}" sibTransId="{8437D213-DA45-4B47-933F-59DA42FBD990}"/>
    <dgm:cxn modelId="{7E8E9B86-B360-4496-9762-87AB638E21D2}" srcId="{FECE873E-DEE7-4EC9-A87F-82C28C21AE36}" destId="{906D12F6-BEE7-4CCE-8DD8-4C8B8EEDD23C}" srcOrd="2" destOrd="0" parTransId="{D902F8C2-E33B-4D95-A87F-D6D6C94C5C47}" sibTransId="{27F92FAA-8DB2-461C-8BB3-44F6AD7B0373}"/>
    <dgm:cxn modelId="{72D94494-0313-9F4E-B7AD-958BDCAAA9C2}" type="presOf" srcId="{FECE873E-DEE7-4EC9-A87F-82C28C21AE36}" destId="{7736E9A8-D07F-F443-9DA3-ACAA49A657C9}" srcOrd="0" destOrd="0" presId="urn:microsoft.com/office/officeart/2005/8/layout/vList2"/>
    <dgm:cxn modelId="{9267A697-E227-714A-AAA5-AB33ED290602}" type="presOf" srcId="{E9478148-4C73-4967-A766-B05DF7B17BFD}" destId="{7B4E32E1-2921-3A46-94AD-0CDCF294E65D}" srcOrd="0" destOrd="0" presId="urn:microsoft.com/office/officeart/2005/8/layout/vList2"/>
    <dgm:cxn modelId="{0E75C2A1-2FE8-4541-93B2-2DD848F54255}" srcId="{FECE873E-DEE7-4EC9-A87F-82C28C21AE36}" destId="{10AEFE9C-4F2F-4ED8-A2FF-DE0D8828170B}" srcOrd="1" destOrd="0" parTransId="{65ED261B-C824-49DE-928D-D9A9E3BBE9DE}" sibTransId="{C793FFCB-71D1-4E40-B4F7-0BAC583BD3CE}"/>
    <dgm:cxn modelId="{613D32B6-CBD3-4E25-B472-6D1567ACD3FF}" srcId="{FECE873E-DEE7-4EC9-A87F-82C28C21AE36}" destId="{D3EE6CCC-773C-4613-8BED-202FCDA9C0F3}" srcOrd="4" destOrd="0" parTransId="{925C1A2E-9B7E-49BA-AD69-09C4530B6BFD}" sibTransId="{2FDA0B61-9821-4619-8E65-A038293E7C5B}"/>
    <dgm:cxn modelId="{AE29C0D6-BA5D-2347-BD7B-3CF89AFDC690}" type="presOf" srcId="{10AEFE9C-4F2F-4ED8-A2FF-DE0D8828170B}" destId="{A862DE47-A209-6747-AC44-713B502C21FE}" srcOrd="0" destOrd="0" presId="urn:microsoft.com/office/officeart/2005/8/layout/vList2"/>
    <dgm:cxn modelId="{CD30CC93-D758-B34F-A488-0F798AAA1A32}" type="presParOf" srcId="{7736E9A8-D07F-F443-9DA3-ACAA49A657C9}" destId="{7B4E32E1-2921-3A46-94AD-0CDCF294E65D}" srcOrd="0" destOrd="0" presId="urn:microsoft.com/office/officeart/2005/8/layout/vList2"/>
    <dgm:cxn modelId="{CDB2CEF9-FE74-3545-BC4A-FA609BCC8FAF}" type="presParOf" srcId="{7736E9A8-D07F-F443-9DA3-ACAA49A657C9}" destId="{4D93DF57-1726-0640-A2EB-41F016A817CA}" srcOrd="1" destOrd="0" presId="urn:microsoft.com/office/officeart/2005/8/layout/vList2"/>
    <dgm:cxn modelId="{EBDF7602-1D36-CF41-9A98-AE84271C6427}" type="presParOf" srcId="{7736E9A8-D07F-F443-9DA3-ACAA49A657C9}" destId="{A862DE47-A209-6747-AC44-713B502C21FE}" srcOrd="2" destOrd="0" presId="urn:microsoft.com/office/officeart/2005/8/layout/vList2"/>
    <dgm:cxn modelId="{BDED7EAA-1C23-714A-B284-F9D0B096745C}" type="presParOf" srcId="{7736E9A8-D07F-F443-9DA3-ACAA49A657C9}" destId="{6D41282D-D5EE-4D40-A773-7AE0FC8A3662}" srcOrd="3" destOrd="0" presId="urn:microsoft.com/office/officeart/2005/8/layout/vList2"/>
    <dgm:cxn modelId="{B3F8F067-E0A2-6C49-8D75-5D2CF5DDF132}" type="presParOf" srcId="{7736E9A8-D07F-F443-9DA3-ACAA49A657C9}" destId="{109F47F2-D8A2-0E4A-9BB3-9600B0C416DA}" srcOrd="4" destOrd="0" presId="urn:microsoft.com/office/officeart/2005/8/layout/vList2"/>
    <dgm:cxn modelId="{2AEB2EE9-EF7E-4D47-8593-4B66E108292C}" type="presParOf" srcId="{7736E9A8-D07F-F443-9DA3-ACAA49A657C9}" destId="{45515642-C31C-B841-B279-B077163DC112}" srcOrd="5" destOrd="0" presId="urn:microsoft.com/office/officeart/2005/8/layout/vList2"/>
    <dgm:cxn modelId="{9E22009D-33CB-324E-93CD-57290FE9BC0C}" type="presParOf" srcId="{7736E9A8-D07F-F443-9DA3-ACAA49A657C9}" destId="{BDE8C441-D464-E742-A1FC-65E5E1B674FF}" srcOrd="6" destOrd="0" presId="urn:microsoft.com/office/officeart/2005/8/layout/vList2"/>
    <dgm:cxn modelId="{D7ECE647-4C06-734F-A4FD-5904B776BA0B}" type="presParOf" srcId="{7736E9A8-D07F-F443-9DA3-ACAA49A657C9}" destId="{5ED81DA3-60FD-6C4E-8EE1-1DE476FB7C32}" srcOrd="7" destOrd="0" presId="urn:microsoft.com/office/officeart/2005/8/layout/vList2"/>
    <dgm:cxn modelId="{39B7821F-C3C7-F94B-BE5C-FB0A86B804BE}" type="presParOf" srcId="{7736E9A8-D07F-F443-9DA3-ACAA49A657C9}" destId="{45922719-6CDC-7947-A1E8-9D5E00BD45A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49A0E-9CA9-FD48-AD4C-DFC0A7C04F26}">
      <dsp:nvSpPr>
        <dsp:cNvPr id="0" name=""/>
        <dsp:cNvSpPr/>
      </dsp:nvSpPr>
      <dsp:spPr>
        <a:xfrm>
          <a:off x="0" y="226606"/>
          <a:ext cx="6263640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500" kern="1200"/>
            <a:t>Diagnóstico</a:t>
          </a:r>
          <a:endParaRPr lang="en-US" sz="6500" kern="1200"/>
        </a:p>
      </dsp:txBody>
      <dsp:txXfrm>
        <a:off x="76105" y="302711"/>
        <a:ext cx="6111430" cy="1406815"/>
      </dsp:txXfrm>
    </dsp:sp>
    <dsp:sp modelId="{65C728B6-04C9-E14C-97ED-B5FED2BDEA3D}">
      <dsp:nvSpPr>
        <dsp:cNvPr id="0" name=""/>
        <dsp:cNvSpPr/>
      </dsp:nvSpPr>
      <dsp:spPr>
        <a:xfrm>
          <a:off x="0" y="1972831"/>
          <a:ext cx="6263640" cy="15590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500" kern="1200"/>
            <a:t>Línea base</a:t>
          </a:r>
          <a:endParaRPr lang="en-US" sz="6500" kern="1200"/>
        </a:p>
      </dsp:txBody>
      <dsp:txXfrm>
        <a:off x="76105" y="2048936"/>
        <a:ext cx="6111430" cy="1406815"/>
      </dsp:txXfrm>
    </dsp:sp>
    <dsp:sp modelId="{CDB337BE-155A-0940-ADB4-1B45A54CBA4D}">
      <dsp:nvSpPr>
        <dsp:cNvPr id="0" name=""/>
        <dsp:cNvSpPr/>
      </dsp:nvSpPr>
      <dsp:spPr>
        <a:xfrm>
          <a:off x="0" y="3719056"/>
          <a:ext cx="6263640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500" kern="1200"/>
            <a:t>Diseño</a:t>
          </a:r>
          <a:endParaRPr lang="en-US" sz="6500" kern="1200"/>
        </a:p>
      </dsp:txBody>
      <dsp:txXfrm>
        <a:off x="76105" y="3795161"/>
        <a:ext cx="6111430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35B76-DB57-4C4E-A46E-485914BA632E}">
      <dsp:nvSpPr>
        <dsp:cNvPr id="0" name=""/>
        <dsp:cNvSpPr/>
      </dsp:nvSpPr>
      <dsp:spPr>
        <a:xfrm>
          <a:off x="0" y="615181"/>
          <a:ext cx="6263640" cy="13191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500" kern="1200"/>
            <a:t>Seguimiento</a:t>
          </a:r>
          <a:endParaRPr lang="en-US" sz="5500" kern="1200"/>
        </a:p>
      </dsp:txBody>
      <dsp:txXfrm>
        <a:off x="64397" y="679578"/>
        <a:ext cx="6134846" cy="1190381"/>
      </dsp:txXfrm>
    </dsp:sp>
    <dsp:sp modelId="{6F9719D8-4B2A-E349-AC7A-1B72AC4F8293}">
      <dsp:nvSpPr>
        <dsp:cNvPr id="0" name=""/>
        <dsp:cNvSpPr/>
      </dsp:nvSpPr>
      <dsp:spPr>
        <a:xfrm>
          <a:off x="0" y="2092756"/>
          <a:ext cx="6263640" cy="131917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500" kern="1200"/>
            <a:t>Gestión</a:t>
          </a:r>
          <a:endParaRPr lang="en-US" sz="5500" kern="1200"/>
        </a:p>
      </dsp:txBody>
      <dsp:txXfrm>
        <a:off x="64397" y="2157153"/>
        <a:ext cx="6134846" cy="1190381"/>
      </dsp:txXfrm>
    </dsp:sp>
    <dsp:sp modelId="{3F1233D5-20C4-C049-BD5D-7C9B482161A1}">
      <dsp:nvSpPr>
        <dsp:cNvPr id="0" name=""/>
        <dsp:cNvSpPr/>
      </dsp:nvSpPr>
      <dsp:spPr>
        <a:xfrm>
          <a:off x="0" y="3570331"/>
          <a:ext cx="6263640" cy="131917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500" kern="1200"/>
            <a:t>Diseño - adaptación</a:t>
          </a:r>
          <a:endParaRPr lang="en-US" sz="5500" kern="1200"/>
        </a:p>
      </dsp:txBody>
      <dsp:txXfrm>
        <a:off x="64397" y="3634728"/>
        <a:ext cx="6134846" cy="1190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E32E1-2921-3A46-94AD-0CDCF294E65D}">
      <dsp:nvSpPr>
        <dsp:cNvPr id="0" name=""/>
        <dsp:cNvSpPr/>
      </dsp:nvSpPr>
      <dsp:spPr>
        <a:xfrm>
          <a:off x="0" y="649223"/>
          <a:ext cx="6263640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200" kern="1200"/>
            <a:t>Productos</a:t>
          </a:r>
          <a:endParaRPr lang="en-US" sz="3200" kern="1200"/>
        </a:p>
      </dsp:txBody>
      <dsp:txXfrm>
        <a:off x="37467" y="686690"/>
        <a:ext cx="6188706" cy="692586"/>
      </dsp:txXfrm>
    </dsp:sp>
    <dsp:sp modelId="{A862DE47-A209-6747-AC44-713B502C21FE}">
      <dsp:nvSpPr>
        <dsp:cNvPr id="0" name=""/>
        <dsp:cNvSpPr/>
      </dsp:nvSpPr>
      <dsp:spPr>
        <a:xfrm>
          <a:off x="0" y="1508903"/>
          <a:ext cx="6263640" cy="76752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200" kern="1200"/>
            <a:t>Resultados</a:t>
          </a:r>
          <a:endParaRPr lang="en-US" sz="3200" kern="1200"/>
        </a:p>
      </dsp:txBody>
      <dsp:txXfrm>
        <a:off x="37467" y="1546370"/>
        <a:ext cx="6188706" cy="692586"/>
      </dsp:txXfrm>
    </dsp:sp>
    <dsp:sp modelId="{109F47F2-D8A2-0E4A-9BB3-9600B0C416DA}">
      <dsp:nvSpPr>
        <dsp:cNvPr id="0" name=""/>
        <dsp:cNvSpPr/>
      </dsp:nvSpPr>
      <dsp:spPr>
        <a:xfrm>
          <a:off x="0" y="2368583"/>
          <a:ext cx="6263640" cy="7675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200" kern="1200"/>
            <a:t>Impactos: estudios experimentales.</a:t>
          </a:r>
          <a:endParaRPr lang="en-US" sz="3200" kern="1200"/>
        </a:p>
      </dsp:txBody>
      <dsp:txXfrm>
        <a:off x="37467" y="2406050"/>
        <a:ext cx="6188706" cy="692586"/>
      </dsp:txXfrm>
    </dsp:sp>
    <dsp:sp modelId="{BDE8C441-D464-E742-A1FC-65E5E1B674FF}">
      <dsp:nvSpPr>
        <dsp:cNvPr id="0" name=""/>
        <dsp:cNvSpPr/>
      </dsp:nvSpPr>
      <dsp:spPr>
        <a:xfrm>
          <a:off x="0" y="3228263"/>
          <a:ext cx="6263640" cy="76752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200" kern="1200"/>
            <a:t>Satisfacción</a:t>
          </a:r>
          <a:endParaRPr lang="en-US" sz="3200" kern="1200"/>
        </a:p>
      </dsp:txBody>
      <dsp:txXfrm>
        <a:off x="37467" y="3265730"/>
        <a:ext cx="6188706" cy="692586"/>
      </dsp:txXfrm>
    </dsp:sp>
    <dsp:sp modelId="{45922719-6CDC-7947-A1E8-9D5E00BD45A2}">
      <dsp:nvSpPr>
        <dsp:cNvPr id="0" name=""/>
        <dsp:cNvSpPr/>
      </dsp:nvSpPr>
      <dsp:spPr>
        <a:xfrm>
          <a:off x="0" y="4087944"/>
          <a:ext cx="6263640" cy="767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200" kern="1200"/>
            <a:t>Sistematización</a:t>
          </a:r>
          <a:endParaRPr lang="en-US" sz="3200" kern="1200"/>
        </a:p>
      </dsp:txBody>
      <dsp:txXfrm>
        <a:off x="37467" y="4125411"/>
        <a:ext cx="618870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1AE2C-1109-2A47-8E39-4BC03CECC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A75F4D-69B9-EE4C-AC1F-CD0BF17F5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D53B80-7951-0A44-9C83-4DADBC82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2A834E-44F0-B04E-A1EE-0830F31E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DC0388-8911-A444-B0B5-56C8AD5D9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621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C3919-CD75-4848-BD0D-72714D63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5AD267-19AD-5042-BF63-FBAB2FABE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23E8F9-B3F8-FC4C-8858-4825D1B9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667F8E-4675-604B-BE46-1C6DCBD8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5CB31A-33B9-3D43-942A-586788F8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23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0EF557-AFA0-2441-B9B8-7529CBAAA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93D498-0755-AB42-AC97-EB6F15B34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58016F-EF8B-9E48-BF1C-523156931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DEC927-41A3-294C-8550-DE4DB74F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E46C60-C704-6540-920C-3521B028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106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91B54-2333-484B-9C36-9C75C5BA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4A6908-F982-3F49-A48A-A048250ED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2E90B-98E4-4F41-8FB2-AE6DD72E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72BB8-B507-B74E-9325-D6E41FED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2D657B-B2E7-2044-9E8A-10724AEB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14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78BF1C-61BD-7E40-AD21-3E5A47BD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2E65CB-C819-9948-BC8C-ABE106254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85E1D3-355F-8A47-A1F6-E3274D88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9C7CBA-5547-ED4F-838A-D208A4756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FEA567-EB9C-AD4B-839B-327DA147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39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FF921-D502-7C47-B527-3D1B9DAF5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6E100D-F06C-184A-8620-E61B109E2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9FF072-8242-034D-B427-48AC0F6E9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531F84-7D8A-034B-BB4C-6751290E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C4A9C2-5E5C-DD42-8258-C32F93B5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5330E2-6581-8945-801F-C4E41004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634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DF4BF-AC0E-ED45-9A4D-7E900A86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EB2087-9220-9443-B3B9-BA59C576B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AA50CF-9B7A-D540-B8ED-ECA1B380A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E6BEFD-5205-9644-B666-AABE15E3B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04E192-DE61-7B4D-86F2-9CD2644FD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8141480-47F7-B541-A936-13CD4CAD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C87093-57A1-2546-A180-AE9BDA9D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E28C96-E243-3D4E-B6D7-7A9DAEF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145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1CE75-8724-3A49-9789-7E8432D2C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7617241-C538-F74B-83EB-B134A479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881FD4-1BDD-A14C-BCD2-CA2B234E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CAA1F3-82EA-A84B-8858-954AF2FF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932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DA9DCF-21AC-1F48-ADC4-6F2EA5B6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3F158D-96A7-9747-95A3-ED809569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C61799-8E0E-8C46-B1F2-A61611AE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326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E987D-730B-3645-97AB-C7C2E3637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501D21-1D1D-8942-8AE9-577D5BEFB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0B4C6-3C13-0D4B-A8F0-66EB21EE1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492589-2C25-024C-BD6F-E5EF1321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DF2BBE-F0A7-4042-8CC1-A31B040D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EFCC72-C2CA-EE49-B51A-F4847E94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53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A2ED6-0B30-3F40-849E-1CBABFAD0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8131D8-ECED-BB4D-8BD0-460FF0E36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524278-CF2E-9146-BDCC-7295DD0AE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C3D04-4907-CB4F-B02E-24413D59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801D63-6BB5-7D47-90CC-2355F81E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F88CBD-7AAD-EC43-B6EB-8815DC64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77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E45F5D-B051-B74E-ABE5-673ADF2B4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FA421C-9AB2-6D47-8915-B9BA8BF07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294EFB-696A-8245-99AC-104C9B4B7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310E-EC48-074F-A783-BBB45ECA7A82}" type="datetimeFigureOut">
              <a:rPr lang="es-CL" smtClean="0"/>
              <a:t>23-06-21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B2CD1E-53F2-E340-9DE1-A3B66698E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518972-C0E5-1242-B68E-96E2A196E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B52A-1C89-5C43-9F3E-F286492AA1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55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A8D63D-A660-594A-AFE4-2D2BF5816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s-CL"/>
              <a:t>Evaluación de políticas y programas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4E20E6-4766-1B46-89AF-BC603429F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s-CL"/>
              <a:t>Alejandra Rasse, Escuela de Trabajo Social UC</a:t>
            </a:r>
          </a:p>
          <a:p>
            <a:pPr algn="r"/>
            <a:r>
              <a:rPr lang="es-CL"/>
              <a:t>Juan Carraha, Fundación Urbanismo Social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41766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6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28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93B538-5068-6548-B6A8-A33B5F75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s-CL" sz="4100">
                <a:solidFill>
                  <a:srgbClr val="FFFFFF"/>
                </a:solidFill>
              </a:rPr>
              <a:t>Es necesario pensar la evaluación como parte integrante de cualquier proceso de intervención.</a:t>
            </a:r>
          </a:p>
        </p:txBody>
      </p:sp>
      <p:sp>
        <p:nvSpPr>
          <p:cNvPr id="40" name="Freeform: Shape 3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3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56568E-BD49-774C-A470-B89CDD783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40370"/>
            <a:ext cx="5257799" cy="436985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CL" dirty="0"/>
              <a:t>Insertar espacios de construcción de aprendizaje / reflexión / conocimiento en cada etapa.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A veces tenemos la posibilidad de hacer evaluaciones complejas / no tener recursos no es excusa para no evaluar (quizás de forma mas simple)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6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C47F9B-D3C4-7442-BD7D-6BE81287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¿Qué es la evaluación?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1ED36D-B639-6740-A1B6-BE69B8B72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40932"/>
            <a:ext cx="5257799" cy="416929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CL" dirty="0"/>
              <a:t>Aprendizaje</a:t>
            </a:r>
          </a:p>
          <a:p>
            <a:pPr marL="0" indent="0">
              <a:buNone/>
            </a:pPr>
            <a:r>
              <a:rPr lang="es-CL" dirty="0"/>
              <a:t>Evidencia</a:t>
            </a:r>
          </a:p>
          <a:p>
            <a:pPr marL="0" indent="0">
              <a:buNone/>
            </a:pPr>
            <a:r>
              <a:rPr lang="es-CL" dirty="0"/>
              <a:t>Conocimiento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Sobre procesos de cambio - transformación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7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AB9220-D04C-194E-B144-6B2EC5D31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234" y="2073715"/>
            <a:ext cx="6935759" cy="29930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Sin evaluación no hay aprendizaje.</a:t>
            </a:r>
            <a:br>
              <a:rPr lang="en-US" sz="3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 hay certeza de haber generado cambios positivos.</a:t>
            </a:r>
            <a:br>
              <a:rPr lang="en-US" sz="3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 hay posibilidad de mejora.</a:t>
            </a:r>
            <a:br>
              <a:rPr lang="en-US" sz="3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 se contribuye a otros que están frente a problemáticas similares.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52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B62D18E-91A8-2941-93CD-38C595DD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Hay una relación reciproca entre la intervención y la generación de conocimiento:</a:t>
            </a:r>
            <a:b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 intervención requiere conocimiento para su formulación - reformulación</a:t>
            </a:r>
            <a:b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 intervención genera oportunidades de investigación (y construcción de conocimiento)</a:t>
            </a: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76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924BB2A-8716-BB40-A71C-1BCD4550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La evaluación no es un proceso que se realiza “al final”.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C78E3F-2E65-0249-B9DA-8C709671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dirty="0"/>
              <a:t>El diseño de cualquier política, programa o proyecto debe contener la evaluación.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La evaluación acompaña todas las etapas de una política, programa o proyecto: </a:t>
            </a:r>
          </a:p>
          <a:p>
            <a:pPr marL="0" indent="0">
              <a:buNone/>
            </a:pPr>
            <a:r>
              <a:rPr lang="es-CL" dirty="0"/>
              <a:t>Evaluación ex ante, diagnóstica, al inicio</a:t>
            </a:r>
          </a:p>
          <a:p>
            <a:pPr marL="0" indent="0">
              <a:buNone/>
            </a:pPr>
            <a:r>
              <a:rPr lang="es-CL" dirty="0"/>
              <a:t>Evaluación ex dure, seguimiento, durante el proceso</a:t>
            </a:r>
          </a:p>
          <a:p>
            <a:pPr marL="0" indent="0">
              <a:buNone/>
            </a:pPr>
            <a:r>
              <a:rPr lang="es-CL" dirty="0"/>
              <a:t>Evaluación ex post, resultados e impactos, al término</a:t>
            </a:r>
          </a:p>
        </p:txBody>
      </p:sp>
    </p:spTree>
    <p:extLst>
      <p:ext uri="{BB962C8B-B14F-4D97-AF65-F5344CB8AC3E}">
        <p14:creationId xmlns:p14="http://schemas.microsoft.com/office/powerpoint/2010/main" val="70885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6B386-F46C-914F-8D47-CE3AA14F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CL" sz="6000">
                <a:solidFill>
                  <a:schemeClr val="accent5"/>
                </a:solidFill>
              </a:rPr>
              <a:t>Evaluación: al inicio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600D66D-2118-4D91-8436-D9E770869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40094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80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6B386-F46C-914F-8D47-CE3AA14F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CL" sz="6000">
                <a:solidFill>
                  <a:schemeClr val="accent5"/>
                </a:solidFill>
              </a:rPr>
              <a:t>Evaluación: durante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817F51D-8919-4E40-855A-A5EE90EA3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094999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02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6B386-F46C-914F-8D47-CE3AA14F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CL" sz="6000">
                <a:solidFill>
                  <a:schemeClr val="accent5"/>
                </a:solidFill>
              </a:rPr>
              <a:t>Evaluación: al término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F28CF55-83D8-4808-AB08-989EC4CD2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78422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291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B62D18E-91A8-2941-93CD-38C595DD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708" y="435256"/>
            <a:ext cx="7160357" cy="416482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/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Para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poder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evaluar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es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necesario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tener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claridad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qué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está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evaluando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¿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Cómo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se vincula lo que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hacemos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el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proyecto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politica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con los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impactos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que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esperamos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obtener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Dicho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otro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modo: ¿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cuál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es la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teoria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cambio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detrás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nuestro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proyecto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politica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el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fondo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la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evaluación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nos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pista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qué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elementos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están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funcionando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y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qué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cosas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no.</a:t>
            </a: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696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340</Words>
  <Application>Microsoft Macintosh PowerPoint</Application>
  <PresentationFormat>Panorámica</PresentationFormat>
  <Paragraphs>37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Evaluación de políticas y programas</vt:lpstr>
      <vt:lpstr>¿Qué es la evaluación?</vt:lpstr>
      <vt:lpstr>Sin evaluación no hay aprendizaje. No hay certeza de haber generado cambios positivos. No hay posibilidad de mejora. No se contribuye a otros que están frente a problemáticas similares.</vt:lpstr>
      <vt:lpstr>Hay una relación reciproca entre la intervención y la generación de conocimiento:  La intervención requiere conocimiento para su formulación - reformulación La intervención genera oportunidades de investigación (y construcción de conocimiento)</vt:lpstr>
      <vt:lpstr>La evaluación no es un proceso que se realiza “al final”.</vt:lpstr>
      <vt:lpstr>Evaluación: al inicio</vt:lpstr>
      <vt:lpstr>Evaluación: durante</vt:lpstr>
      <vt:lpstr>Evaluación: al término</vt:lpstr>
      <vt:lpstr>Para poder evaluar es necesario tener claridad de qué se está evaluando:  ¿Cómo se vincula lo que hacemos en el proyecto / programa / politica con los impactos que esperamos obtener? Dicho de otro modo: ¿cuál es la teoria de cambio detrás de nuestro proyecto / politica / programa?  En el fondo, la evaluación nos da pista de qué elementos de esto están funcionando, y qué cosas no.</vt:lpstr>
      <vt:lpstr>Es necesario pensar la evaluación como parte integrante de cualquier proceso de intervención.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políticas y programas</dc:title>
  <dc:creator>Manuel Hadjiconstantis</dc:creator>
  <cp:lastModifiedBy>Manuel Hadjiconstantis</cp:lastModifiedBy>
  <cp:revision>7</cp:revision>
  <dcterms:created xsi:type="dcterms:W3CDTF">2021-06-23T22:21:30Z</dcterms:created>
  <dcterms:modified xsi:type="dcterms:W3CDTF">2021-06-24T00:42:42Z</dcterms:modified>
</cp:coreProperties>
</file>